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2" autoAdjust="0"/>
    <p:restoredTop sz="82432" autoAdjust="0"/>
  </p:normalViewPr>
  <p:slideViewPr>
    <p:cSldViewPr>
      <p:cViewPr varScale="1">
        <p:scale>
          <a:sx n="89" d="100"/>
          <a:sy n="89" d="100"/>
        </p:scale>
        <p:origin x="-6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/>
              <a:t>Порядок заполнения аттестата </a:t>
            </a:r>
            <a:br>
              <a:rPr lang="ru-RU" sz="4800" b="1" dirty="0" smtClean="0"/>
            </a:br>
            <a:r>
              <a:rPr lang="ru-RU" sz="4800" b="1" dirty="0" smtClean="0"/>
              <a:t>об основном общем образовании </a:t>
            </a:r>
            <a:br>
              <a:rPr lang="ru-RU" sz="4800" b="1" dirty="0" smtClean="0"/>
            </a:br>
            <a:r>
              <a:rPr lang="ru-RU" sz="4800" b="1" dirty="0" smtClean="0"/>
              <a:t>в 2018/2019 учебном году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МАТЕМАТИКА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1"/>
          <a:ext cx="8533398" cy="4193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32"/>
                <a:gridCol w="1571636"/>
                <a:gridCol w="116840"/>
                <a:gridCol w="1611835"/>
                <a:gridCol w="3690055"/>
              </a:tblGrid>
              <a:tr h="436203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ФК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ООО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00123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учебного предмета в аттестате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«Алгебра»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«Геометрия»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«Математика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56920">
                <a:tc row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Выставление итоговой отметки в аттестат</a:t>
                      </a:r>
                    </a:p>
                    <a:p>
                      <a:pPr algn="l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Годовая отметка за 9 класс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b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«Алгебре»</a:t>
                      </a:r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Годовая отметка за 9 класс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</a:t>
                      </a:r>
                      <a:b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«Геометрии»</a:t>
                      </a:r>
                      <a:endParaRPr lang="ru-RU" b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Годовая отметка за 9 класс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«Алгебре»</a:t>
                      </a:r>
                    </a:p>
                  </a:txBody>
                  <a:tcPr/>
                </a:tc>
              </a:tr>
              <a:tr h="7569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Годовая отметка за 9 класс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«Геометрии»</a:t>
                      </a:r>
                      <a:endParaRPr lang="ru-RU" b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7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Отметка, полученная при</a:t>
                      </a:r>
                      <a:r>
                        <a:rPr lang="ru-RU" sz="2000" b="1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прохождении ГИА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buFont typeface="Wingdings" pitchFamily="2" charset="2"/>
                        <a:buNone/>
                      </a:pPr>
                      <a:endParaRPr lang="ru-RU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b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2406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buFont typeface="Wingdings" pitchFamily="2" charset="2"/>
                        <a:buNone/>
                      </a:pPr>
                      <a:r>
                        <a:rPr lang="ru-RU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«Оценка за модуль</a:t>
                      </a:r>
                    </a:p>
                    <a:p>
                      <a:pPr algn="l">
                        <a:lnSpc>
                          <a:spcPts val="1600"/>
                        </a:lnSpc>
                        <a:buFont typeface="Wingdings" pitchFamily="2" charset="2"/>
                        <a:buNone/>
                      </a:pPr>
                      <a:r>
                        <a:rPr lang="ru-RU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Алгебра»</a:t>
                      </a:r>
                    </a:p>
                    <a:p>
                      <a:pPr algn="l">
                        <a:lnSpc>
                          <a:spcPts val="1600"/>
                        </a:lnSpc>
                        <a:buFont typeface="Wingdings" pitchFamily="2" charset="2"/>
                        <a:buNone/>
                      </a:pPr>
                      <a:endParaRPr lang="ru-RU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«Оценка за модуль Геометрия»</a:t>
                      </a:r>
                    </a:p>
                    <a:p>
                      <a:pPr algn="l">
                        <a:lnSpc>
                          <a:spcPts val="1600"/>
                        </a:lnSpc>
                        <a:buFont typeface="Wingdings" pitchFamily="2" charset="2"/>
                        <a:buNone/>
                      </a:pPr>
                      <a:endParaRPr lang="ru-RU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 fontScale="90000"/>
          </a:bodyPr>
          <a:lstStyle/>
          <a:p>
            <a:pPr>
              <a:lnSpc>
                <a:spcPts val="3000"/>
              </a:lnSpc>
            </a:pP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Протокол проверки результатов государственной итоговой аттестации обучающихся, освоивших основные образовательные программы основного общего образования в 2019 г.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43182"/>
            <a:ext cx="8229600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ИСТОРИЯ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1"/>
          <a:ext cx="8401080" cy="38295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037"/>
                <a:gridCol w="2965267"/>
                <a:gridCol w="3714776"/>
              </a:tblGrid>
              <a:tr h="366224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ФК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ООО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0633"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учебного предмета </a:t>
                      </a:r>
                      <a:b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в аттестате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«История»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«История России. Всеобщая история»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10633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Выставление отметки </a:t>
                      </a:r>
                      <a:b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 аттестат</a:t>
                      </a:r>
                    </a:p>
                    <a:p>
                      <a:pPr algn="l">
                        <a:lnSpc>
                          <a:spcPts val="1600"/>
                        </a:lnSpc>
                      </a:pP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buFont typeface="Wingdings" pitchFamily="2" charset="2"/>
                        <a:buChar char="ü"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Годовая отметка за 9 класс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учебному предмету </a:t>
                      </a:r>
                      <a:r>
                        <a:rPr lang="ru-RU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«История» </a:t>
                      </a:r>
                      <a:endParaRPr lang="ru-RU" b="1" u="non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Годовая отметка за 9 класс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b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b="1" u="none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История России. Всеобщая история»</a:t>
                      </a:r>
                      <a:endParaRPr lang="ru-RU" b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55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buFont typeface="Wingdings" pitchFamily="2" charset="2"/>
                        <a:buChar char="ü"/>
                      </a:pPr>
                      <a:endParaRPr lang="ru-RU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buFont typeface="Wingdings" pitchFamily="2" charset="2"/>
                        <a:buChar char="ü"/>
                      </a:pPr>
                      <a:endParaRPr lang="ru-RU" b="1" u="non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buFont typeface="Wingdings" pitchFamily="2" charset="2"/>
                        <a:buChar char="ü"/>
                      </a:pPr>
                      <a:r>
                        <a:rPr lang="ru-RU" b="1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Отметка, полученная при прохождении ГИА</a:t>
                      </a:r>
                      <a:endParaRPr lang="ru-RU" b="1" u="non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endParaRPr lang="ru-RU" b="1" u="none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Родной язык/ Родная литература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857364"/>
          <a:ext cx="8401080" cy="16089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037"/>
                <a:gridCol w="2750953"/>
                <a:gridCol w="3929090"/>
              </a:tblGrid>
              <a:tr h="442984"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ФК</a:t>
                      </a:r>
                      <a:r>
                        <a:rPr lang="ru-RU" sz="2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ГОС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ФГОС ООО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5175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учебного предмета в аттестате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«Родной язык» (русский)</a:t>
                      </a:r>
                    </a:p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«Родная литература» (русская)</a:t>
                      </a:r>
                    </a:p>
                    <a:p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</TotalTime>
  <Words>141</Words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МАТЕМАТИКА</vt:lpstr>
      <vt:lpstr>  Протокол проверки результатов государственной итоговой аттестации обучающихся, освоивших основные образовательные программы основного общего образования в 2019 г. </vt:lpstr>
      <vt:lpstr>ИСТОРИЯ</vt:lpstr>
      <vt:lpstr>Родной язык/ Родная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заполнения аттестата об основном общем образовании</dc:title>
  <dc:creator>Павлова Александра Александровна</dc:creator>
  <cp:lastModifiedBy>A_Pavlova</cp:lastModifiedBy>
  <cp:revision>37</cp:revision>
  <dcterms:created xsi:type="dcterms:W3CDTF">2019-05-14T11:24:08Z</dcterms:created>
  <dcterms:modified xsi:type="dcterms:W3CDTF">2019-05-16T09:54:48Z</dcterms:modified>
</cp:coreProperties>
</file>