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60" r:id="rId5"/>
    <p:sldId id="273" r:id="rId6"/>
    <p:sldId id="265" r:id="rId7"/>
    <p:sldId id="272" r:id="rId8"/>
    <p:sldId id="284" r:id="rId9"/>
    <p:sldId id="264" r:id="rId10"/>
    <p:sldId id="295" r:id="rId11"/>
    <p:sldId id="269" r:id="rId12"/>
    <p:sldId id="262" r:id="rId13"/>
    <p:sldId id="267" r:id="rId14"/>
    <p:sldId id="289" r:id="rId15"/>
    <p:sldId id="296" r:id="rId16"/>
    <p:sldId id="276" r:id="rId17"/>
    <p:sldId id="258" r:id="rId18"/>
    <p:sldId id="263" r:id="rId19"/>
    <p:sldId id="280" r:id="rId20"/>
    <p:sldId id="277" r:id="rId21"/>
    <p:sldId id="271" r:id="rId22"/>
    <p:sldId id="259" r:id="rId23"/>
    <p:sldId id="275" r:id="rId24"/>
    <p:sldId id="285" r:id="rId25"/>
    <p:sldId id="266" r:id="rId26"/>
    <p:sldId id="297" r:id="rId27"/>
    <p:sldId id="282" r:id="rId28"/>
    <p:sldId id="261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0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8DEC8-EA7A-4004-A172-A28A65149F05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05256-AEE1-4E07-BBDE-1AFF8080D3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6F9D7-F24D-4E9B-9E4F-81262A32BB5A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170FA-056E-4563-9361-C89A98418D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EBB6E-986C-4024-A053-3EEEB06C6BD8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047E1-5EF1-4645-B7BC-7173CF1B49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82A2F-07F7-4BE4-AB5D-AA2570358B99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A2E1F-3197-439C-AF6B-6177D19EE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7374C-9777-4CA7-A79D-9656276CE095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DF24A-2219-45DC-ABDF-8767E90E15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0EBC2-900A-480E-9D2E-ECBFE22815B0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2C14A-A4B7-48BE-910D-D56F138D8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67338-60BF-45F2-82DB-1862A4E4B854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BD8D6-A807-470A-B87C-9795824C07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8F44B-F50B-49A2-A2DD-36259D992C54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33DBF-B1DF-432C-A352-B31824EF5E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C60D9-8CF3-40C9-A4B6-7240793ED248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5090E-1601-477E-BB6B-2A5D3A79C9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BA8EE-4DC4-4C86-BC50-1DDCB3324006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529D9-4D9B-4792-9BB6-802492FC06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7DCEE-6F86-426A-BFE5-BC39FF080F35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7EA9F-D552-4C0C-97D0-79A5E55E38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2A818C-C42C-4165-AA5F-58FBFFE1B1D9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73B13A-D20E-4A97-AE47-C5F11F18B0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44;&#1086;&#1082;&#1091;&#1084;&#1077;&#1085;&#1090;&#1099;%20&#1043;&#1091;&#1082;&#1072;&#1083;&#1086;&#1074;&#1072;\&#1055;&#1088;&#1077;&#1079;&#1077;&#1085;%20&#1043;&#1091;&#1082;&#1072;&#1083;&#1086;&#1074;\&#1055;&#1080;&#1089;&#1100;&#1084;&#1086;%20&#1084;&#1072;&#1090;&#1077;&#1088;&#1080;.mp3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3315" name="Picture 2" descr="C:\Documents and Settings\Учитель\Рабочий стол\Логотип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571500"/>
            <a:ext cx="7921625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14348" y="5572140"/>
            <a:ext cx="781902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Александр Гукалов 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Лагерь « Сосна»</a:t>
            </a:r>
          </a:p>
        </p:txBody>
      </p:sp>
      <p:pic>
        <p:nvPicPr>
          <p:cNvPr id="22530" name="Picture 2" descr="C:\Documents and Settings\Учитель\Рабочий стол\срочно распечатать\Копия Логотип(1)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5000625"/>
            <a:ext cx="2438400" cy="1643063"/>
          </a:xfrm>
        </p:spPr>
      </p:pic>
      <p:pic>
        <p:nvPicPr>
          <p:cNvPr id="22531" name="Picture 2" descr="C:\Documents and Settings\Учитель\Рабочий стол\Ерохина\Документы Музея\Документы Гукалова\Сканировать10006.JPG"/>
          <p:cNvPicPr>
            <a:picLocks noChangeAspect="1" noChangeArrowheads="1"/>
          </p:cNvPicPr>
          <p:nvPr/>
        </p:nvPicPr>
        <p:blipFill>
          <a:blip r:embed="rId3"/>
          <a:srcRect l="23540" t="21262" r="19760" b="48671"/>
          <a:stretch>
            <a:fillRect/>
          </a:stretch>
        </p:blipFill>
        <p:spPr bwMode="auto">
          <a:xfrm>
            <a:off x="1911350" y="1214438"/>
            <a:ext cx="5018088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Строительство  гаража</a:t>
            </a:r>
          </a:p>
        </p:txBody>
      </p:sp>
      <p:pic>
        <p:nvPicPr>
          <p:cNvPr id="23554" name="Picture 2" descr="C:\Documents and Settings\Учитель\Рабочий стол\срочно распечатать\Копия Логотип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4929188"/>
            <a:ext cx="2438400" cy="1643062"/>
          </a:xfrm>
        </p:spPr>
      </p:pic>
      <p:pic>
        <p:nvPicPr>
          <p:cNvPr id="23555" name="Picture 1" descr="C:\Documents and Settings\Учитель\Рабочий стол\Распечатать Гукалова\Сканировать100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428750" y="1357313"/>
            <a:ext cx="6083300" cy="3286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Страницы из личного дневника</a:t>
            </a:r>
          </a:p>
        </p:txBody>
      </p:sp>
      <p:pic>
        <p:nvPicPr>
          <p:cNvPr id="24578" name="Picture 2" descr="C:\Documents and Settings\Учитель\Рабочий стол\срочно распечатать\Копия Логотип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5000625"/>
            <a:ext cx="2438400" cy="1643063"/>
          </a:xfrm>
        </p:spPr>
      </p:pic>
      <p:pic>
        <p:nvPicPr>
          <p:cNvPr id="24579" name="Picture 1" descr="C:\Documents and Settings\Учитель\Рабочий стол\Распечатать Гукалова\Сканировать100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714500" y="1143000"/>
            <a:ext cx="5634038" cy="4286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Аттестат об окончании школы № 51  </a:t>
            </a:r>
            <a:endParaRPr lang="ru-RU" b="1" dirty="0"/>
          </a:p>
        </p:txBody>
      </p:sp>
      <p:pic>
        <p:nvPicPr>
          <p:cNvPr id="25602" name="Picture 2" descr="C:\Documents and Settings\Учитель\Рабочий стол\срочно распечатать\Копия Логотип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5214938"/>
            <a:ext cx="2438400" cy="1643062"/>
          </a:xfrm>
        </p:spPr>
      </p:pic>
      <p:pic>
        <p:nvPicPr>
          <p:cNvPr id="25603" name="Picture 1" descr="C:\Documents and Settings\Учитель\Рабочий стол\Распечатать Гукалова\аттест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714500" y="1214438"/>
            <a:ext cx="6302375" cy="4500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Техникум</a:t>
            </a:r>
          </a:p>
        </p:txBody>
      </p:sp>
      <p:pic>
        <p:nvPicPr>
          <p:cNvPr id="26626" name="Picture 2" descr="C:\Documents and Settings\Учитель\Рабочий стол\срочно распечатать\Копия Логотип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5000625"/>
            <a:ext cx="2438400" cy="1643063"/>
          </a:xfrm>
        </p:spPr>
      </p:pic>
      <p:pic>
        <p:nvPicPr>
          <p:cNvPr id="26627" name="Picture 3" descr="C:\Documents and Settings\Учитель\Рабочий стол\Ерохина\Документы Музея\Документы Гукалова\Сканировать1009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428750" y="1285875"/>
            <a:ext cx="6357938" cy="4494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 smtClean="0"/>
              <a:t>Техникум</a:t>
            </a:r>
          </a:p>
        </p:txBody>
      </p:sp>
      <p:pic>
        <p:nvPicPr>
          <p:cNvPr id="27650" name="Picture 2" descr="C:\Documents and Settings\Учитель\Рабочий стол\срочно распечатать\Копия Логотип(1)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5214938"/>
            <a:ext cx="2438400" cy="1643062"/>
          </a:xfrm>
        </p:spPr>
      </p:pic>
      <p:pic>
        <p:nvPicPr>
          <p:cNvPr id="27651" name="Picture 2" descr="C:\Documents and Settings\Учитель\Рабочий стол\Ерохина\Документы Музея\Документы Гукалова\Сканировать10084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 l="7671" t="9039" b="7794"/>
          <a:stretch>
            <a:fillRect/>
          </a:stretch>
        </p:blipFill>
        <p:spPr>
          <a:xfrm>
            <a:off x="4572000" y="1357313"/>
            <a:ext cx="4029075" cy="5132387"/>
          </a:xfrm>
        </p:spPr>
      </p:pic>
      <p:pic>
        <p:nvPicPr>
          <p:cNvPr id="27652" name="Picture 2" descr="C:\Documents and Settings\Учитель\Рабочий стол\Ерохина\Документы Музея\Документы Гукалова\Сканировать10083.JPG"/>
          <p:cNvPicPr>
            <a:picLocks noChangeAspect="1" noChangeArrowheads="1"/>
          </p:cNvPicPr>
          <p:nvPr/>
        </p:nvPicPr>
        <p:blipFill>
          <a:blip r:embed="rId4"/>
          <a:srcRect l="8931" t="11049" r="6227" b="10031"/>
          <a:stretch>
            <a:fillRect/>
          </a:stretch>
        </p:blipFill>
        <p:spPr bwMode="auto">
          <a:xfrm>
            <a:off x="928688" y="1357313"/>
            <a:ext cx="27146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Армия</a:t>
            </a:r>
          </a:p>
        </p:txBody>
      </p:sp>
      <p:pic>
        <p:nvPicPr>
          <p:cNvPr id="28674" name="Picture 2" descr="C:\Documents and Settings\Учитель\Рабочий стол\срочно распечатать\Копия Логотип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4929188"/>
            <a:ext cx="2438400" cy="1643062"/>
          </a:xfrm>
        </p:spPr>
      </p:pic>
      <p:pic>
        <p:nvPicPr>
          <p:cNvPr id="28675" name="Picture 2" descr="C:\Documents and Settings\Учитель\Рабочий стол\Распечатать Гукалова\военн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3" y="1285875"/>
            <a:ext cx="5715000" cy="3910013"/>
          </a:xfrm>
        </p:spPr>
      </p:pic>
      <p:pic>
        <p:nvPicPr>
          <p:cNvPr id="28676" name="Picture 2" descr="C:\Documents and Settings\Учитель\Рабочий стол\Ерохина\Документы Музея\Документы Гукалова\Сканировать10039.JPG"/>
          <p:cNvPicPr>
            <a:picLocks noChangeAspect="1" noChangeArrowheads="1"/>
          </p:cNvPicPr>
          <p:nvPr/>
        </p:nvPicPr>
        <p:blipFill>
          <a:blip r:embed="rId4"/>
          <a:srcRect l="16360" t="13045" b="45813"/>
          <a:stretch>
            <a:fillRect/>
          </a:stretch>
        </p:blipFill>
        <p:spPr bwMode="auto">
          <a:xfrm>
            <a:off x="4010025" y="3286125"/>
            <a:ext cx="51339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Письма</a:t>
            </a:r>
          </a:p>
        </p:txBody>
      </p:sp>
      <p:pic>
        <p:nvPicPr>
          <p:cNvPr id="29698" name="Picture 2" descr="C:\Documents and Settings\Учитель\Рабочий стол\срочно распечатать\Копия Логотип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5000625"/>
            <a:ext cx="2438400" cy="1643063"/>
          </a:xfrm>
        </p:spPr>
      </p:pic>
      <p:pic>
        <p:nvPicPr>
          <p:cNvPr id="29699" name="Picture 4" descr="C:\Documents and Settings\Учитель\Рабочий стол\Распечатать Гукалова\Сканировать101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071688" y="1214438"/>
            <a:ext cx="5500687" cy="35702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Солдат </a:t>
            </a:r>
          </a:p>
        </p:txBody>
      </p:sp>
      <p:pic>
        <p:nvPicPr>
          <p:cNvPr id="30722" name="Picture 2" descr="C:\Documents and Settings\Учитель\Рабочий стол\срочно распечатать\Копия Логотип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5000625"/>
            <a:ext cx="2438400" cy="1643063"/>
          </a:xfrm>
        </p:spPr>
      </p:pic>
      <p:pic>
        <p:nvPicPr>
          <p:cNvPr id="30723" name="Picture 1" descr="C:\Documents and Settings\Учитель\Рабочий стол\Распечатать Гукалова\фот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714625" y="1214438"/>
            <a:ext cx="3711575" cy="5008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Поздравления</a:t>
            </a:r>
          </a:p>
        </p:txBody>
      </p:sp>
      <p:pic>
        <p:nvPicPr>
          <p:cNvPr id="31746" name="Picture 2" descr="C:\Documents and Settings\Учитель\Рабочий стол\срочно распечатать\Копия Логотип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5000625"/>
            <a:ext cx="2438400" cy="1643063"/>
          </a:xfrm>
        </p:spPr>
      </p:pic>
      <p:pic>
        <p:nvPicPr>
          <p:cNvPr id="31747" name="Picture 2" descr="C:\Documents and Settings\Учитель\Рабочий стол\Распечатать Гукалова\Сканировать100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500313" y="1428750"/>
            <a:ext cx="4264025" cy="4937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Наш  выпускник – </a:t>
            </a:r>
            <a:br>
              <a:rPr lang="ru-RU" b="1" dirty="0" smtClean="0"/>
            </a:br>
            <a:r>
              <a:rPr lang="ru-RU" b="1" dirty="0" smtClean="0"/>
              <a:t>герой  Александр Гукалов</a:t>
            </a:r>
            <a:endParaRPr lang="ru-RU" b="1" dirty="0"/>
          </a:p>
        </p:txBody>
      </p:sp>
      <p:pic>
        <p:nvPicPr>
          <p:cNvPr id="14338" name="Picture 2" descr="C:\Documents and Settings\Учитель\Рабочий стол\срочно распечатать\Копия Логотип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1785938"/>
            <a:ext cx="6643688" cy="4476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Письма</a:t>
            </a:r>
          </a:p>
        </p:txBody>
      </p:sp>
      <p:pic>
        <p:nvPicPr>
          <p:cNvPr id="32770" name="Picture 2" descr="C:\Documents and Settings\Учитель\Рабочий стол\срочно распечатать\Копия Логотип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5000625"/>
            <a:ext cx="2438400" cy="1643063"/>
          </a:xfrm>
        </p:spPr>
      </p:pic>
      <p:pic>
        <p:nvPicPr>
          <p:cNvPr id="32771" name="Picture 2" descr="C:\Documents and Settings\Учитель\Рабочий стол\Распечатать Гукалова\пись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500313" y="1111250"/>
            <a:ext cx="4643437" cy="5746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 Долг Солдата  </a:t>
            </a:r>
          </a:p>
        </p:txBody>
      </p:sp>
      <p:pic>
        <p:nvPicPr>
          <p:cNvPr id="33794" name="Picture 2" descr="C:\Documents and Settings\Учитель\Рабочий стол\срочно распечатать\Копия Логотип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5000625"/>
            <a:ext cx="2438400" cy="1643063"/>
          </a:xfrm>
        </p:spPr>
      </p:pic>
      <p:pic>
        <p:nvPicPr>
          <p:cNvPr id="33795" name="Picture 2" descr="C:\Documents and Settings\Учитель\Рабочий стол\Распечатать Гукалова\Фото 2 раз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143250" y="1685925"/>
            <a:ext cx="3262313" cy="49609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Плохая весть</a:t>
            </a:r>
          </a:p>
        </p:txBody>
      </p:sp>
      <p:pic>
        <p:nvPicPr>
          <p:cNvPr id="34818" name="Picture 1" descr="C:\Documents and Settings\Учитель\Рабочий стол\Распечатать Гукалова\извещен 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143125" y="1143000"/>
            <a:ext cx="5253038" cy="5092700"/>
          </a:xfrm>
        </p:spPr>
      </p:pic>
      <p:pic>
        <p:nvPicPr>
          <p:cNvPr id="34819" name="Picture 2" descr="C:\Documents and Settings\Учитель\Рабочий стол\срочно распечатать\Копия Логотип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5000625"/>
            <a:ext cx="24384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Письмо матери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812088" y="58769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8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8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2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Похороны</a:t>
            </a:r>
          </a:p>
        </p:txBody>
      </p:sp>
      <p:pic>
        <p:nvPicPr>
          <p:cNvPr id="35842" name="Picture 2" descr="C:\Documents and Settings\Учитель\Рабочий стол\срочно распечатать\Копия Логотип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5000625"/>
            <a:ext cx="2438400" cy="1643063"/>
          </a:xfrm>
        </p:spPr>
      </p:pic>
      <p:pic>
        <p:nvPicPr>
          <p:cNvPr id="35843" name="Picture 2" descr="C:\Documents and Settings\Учитель\Рабочий стол\Распечатать Гукалова\Сканировать100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000125" y="1357313"/>
            <a:ext cx="5027613" cy="3632200"/>
          </a:xfrm>
        </p:spPr>
      </p:pic>
      <p:pic>
        <p:nvPicPr>
          <p:cNvPr id="35844" name="Picture 1" descr="C:\Documents and Settings\Учитель\Рабочий стол\Распечатать Гукалова\Сканировать100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13" y="2643188"/>
            <a:ext cx="2678112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Награды</a:t>
            </a:r>
          </a:p>
        </p:txBody>
      </p:sp>
      <p:pic>
        <p:nvPicPr>
          <p:cNvPr id="36866" name="Picture 2" descr="C:\Documents and Settings\Учитель\Рабочий стол\срочно распечатать\Копия Логотип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5000625"/>
            <a:ext cx="2438400" cy="1643063"/>
          </a:xfrm>
        </p:spPr>
      </p:pic>
      <p:pic>
        <p:nvPicPr>
          <p:cNvPr id="36867" name="Picture 2" descr="C:\Documents and Settings\Учитель\Рабочий стол\Распечатать Гукалова\мед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4875" y="3286125"/>
            <a:ext cx="4038600" cy="2736850"/>
          </a:xfrm>
        </p:spPr>
      </p:pic>
      <p:pic>
        <p:nvPicPr>
          <p:cNvPr id="36868" name="Picture 2" descr="C:\Documents and Settings\Учитель\Рабочий стол\Распечатать Гукалова\мед от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1714500"/>
            <a:ext cx="4038600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Грамота</a:t>
            </a:r>
          </a:p>
        </p:txBody>
      </p:sp>
      <p:pic>
        <p:nvPicPr>
          <p:cNvPr id="37890" name="Picture 2" descr="C:\Documents and Settings\Учитель\Рабочий стол\срочно распечатать\Копия Логотип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4929188"/>
            <a:ext cx="2438400" cy="1643062"/>
          </a:xfrm>
        </p:spPr>
      </p:pic>
      <p:pic>
        <p:nvPicPr>
          <p:cNvPr id="37891" name="Picture 1" descr="C:\Documents and Settings\Учитель\Рабочий стол\Распечатать Гукалова\грам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428875" y="1857375"/>
            <a:ext cx="4525963" cy="32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Солдат  </a:t>
            </a:r>
          </a:p>
        </p:txBody>
      </p:sp>
      <p:pic>
        <p:nvPicPr>
          <p:cNvPr id="38914" name="Picture 2" descr="C:\Documents and Settings\Учитель\Рабочий стол\срочно распечатать\Копия Логотип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5000625"/>
            <a:ext cx="2438400" cy="1643063"/>
          </a:xfrm>
        </p:spPr>
      </p:pic>
      <p:pic>
        <p:nvPicPr>
          <p:cNvPr id="38915" name="Picture 2" descr="C:\Documents and Settings\Учитель\Рабочий стол\Распечатать Гукалова\Фото 2 раз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857500" y="1143000"/>
            <a:ext cx="3619500" cy="55038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Орден Красной Звезды - посмертно</a:t>
            </a:r>
            <a:endParaRPr lang="ru-RU" b="1" dirty="0"/>
          </a:p>
        </p:txBody>
      </p:sp>
      <p:pic>
        <p:nvPicPr>
          <p:cNvPr id="39938" name="Picture 2" descr="C:\Documents and Settings\Учитель\Рабочий стол\срочно распечатать\Копия Логотип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5000625"/>
            <a:ext cx="2438400" cy="1643063"/>
          </a:xfrm>
        </p:spPr>
      </p:pic>
      <p:pic>
        <p:nvPicPr>
          <p:cNvPr id="39939" name="Picture 2" descr="C:\Documents and Settings\Учитель\Рабочий стол\Распечатать Гукалова\7558267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214563" y="1785938"/>
            <a:ext cx="4643437" cy="38052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Память …</a:t>
            </a:r>
          </a:p>
        </p:txBody>
      </p:sp>
      <p:pic>
        <p:nvPicPr>
          <p:cNvPr id="40962" name="Picture 2" descr="C:\Documents and Settings\Учитель\Рабочий стол\срочно распечатать\Копия Логотип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4786313"/>
            <a:ext cx="2438400" cy="1643062"/>
          </a:xfrm>
        </p:spPr>
      </p:pic>
      <p:pic>
        <p:nvPicPr>
          <p:cNvPr id="40963" name="Picture 1" descr="C:\Documents and Settings\Учитель\Рабочий стол\Распечатать Гукалова\Сканировать100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214688" y="1450975"/>
            <a:ext cx="2376487" cy="5122863"/>
          </a:xfrm>
        </p:spPr>
      </p:pic>
      <p:pic>
        <p:nvPicPr>
          <p:cNvPr id="40964" name="Picture 2" descr="C:\Documents and Settings\Учитель\Рабочий стол\Распечатать Гукалова\орд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75" y="1928813"/>
            <a:ext cx="2786063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Наш  выпускник – </a:t>
            </a:r>
            <a:br>
              <a:rPr lang="ru-RU" b="1" dirty="0" smtClean="0"/>
            </a:br>
            <a:r>
              <a:rPr lang="ru-RU" b="1" dirty="0" smtClean="0"/>
              <a:t>герой  Александр Гукалов</a:t>
            </a:r>
            <a:endParaRPr lang="ru-RU" b="1" dirty="0"/>
          </a:p>
        </p:txBody>
      </p:sp>
      <p:pic>
        <p:nvPicPr>
          <p:cNvPr id="15362" name="Picture 2" descr="C:\Documents and Settings\Учитель\Рабочий стол\срочно распечатать\Копия Логотип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5000625"/>
            <a:ext cx="2438400" cy="1643063"/>
          </a:xfrm>
        </p:spPr>
      </p:pic>
      <p:pic>
        <p:nvPicPr>
          <p:cNvPr id="15363" name="Picture 3" descr="C:\Documents and Settings\Учитель\Рабочий стол\Распечатать Гукалова\Фото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46650" y="1600200"/>
            <a:ext cx="3441700" cy="4525963"/>
          </a:xfrm>
        </p:spPr>
      </p:pic>
      <p:sp>
        <p:nvSpPr>
          <p:cNvPr id="15364" name="Прямоугольник 11"/>
          <p:cNvSpPr>
            <a:spLocks noChangeArrowheads="1"/>
          </p:cNvSpPr>
          <p:nvPr/>
        </p:nvSpPr>
        <p:spPr bwMode="auto">
          <a:xfrm>
            <a:off x="714375" y="2828925"/>
            <a:ext cx="3643313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Родился 7 декабря 1962 года в городе Апшеронск,  Краснодарского края в семье Бориса Петровича и Антонины Григорьевны Гукаловых.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Переезд  в наш город</a:t>
            </a:r>
          </a:p>
        </p:txBody>
      </p:sp>
      <p:pic>
        <p:nvPicPr>
          <p:cNvPr id="16386" name="Picture 2" descr="C:\Documents and Settings\Учитель\Рабочий стол\срочно распечатать\Копия Логотип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4929188"/>
            <a:ext cx="2438400" cy="1643062"/>
          </a:xfrm>
        </p:spPr>
      </p:pic>
      <p:sp>
        <p:nvSpPr>
          <p:cNvPr id="16387" name="Rectangle 1"/>
          <p:cNvSpPr>
            <a:spLocks noChangeArrowheads="1"/>
          </p:cNvSpPr>
          <p:nvPr/>
        </p:nvSpPr>
        <p:spPr bwMode="auto">
          <a:xfrm rot="10800000" flipV="1">
            <a:off x="773113" y="2876550"/>
            <a:ext cx="4033837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800" b="1">
                <a:latin typeface="Calibri" pitchFamily="34" charset="0"/>
                <a:cs typeface="Times New Roman" pitchFamily="18" charset="0"/>
              </a:rPr>
              <a:t>В город Фролово семья переехала, когда Саше было 3 месяца.</a:t>
            </a:r>
            <a:endParaRPr lang="ru-RU" sz="2800" b="1">
              <a:latin typeface="Calibri" pitchFamily="34" charset="0"/>
            </a:endParaRPr>
          </a:p>
        </p:txBody>
      </p:sp>
      <p:pic>
        <p:nvPicPr>
          <p:cNvPr id="16388" name="Picture 3" descr="C:\Documents and Settings\Учитель\Рабочий стол\Распечатать Гукалова\Сканировать100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07013" y="1995488"/>
            <a:ext cx="2720975" cy="37353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Родной двор в Заречке</a:t>
            </a:r>
          </a:p>
        </p:txBody>
      </p:sp>
      <p:pic>
        <p:nvPicPr>
          <p:cNvPr id="17410" name="Picture 2" descr="C:\Documents and Settings\Учитель\Рабочий стол\срочно распечатать\Копия Логотип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5000625"/>
            <a:ext cx="2438400" cy="1643063"/>
          </a:xfrm>
        </p:spPr>
      </p:pic>
      <p:pic>
        <p:nvPicPr>
          <p:cNvPr id="17411" name="Picture 2" descr="C:\Documents and Settings\Учитель\Рабочий стол\Распечатать Гукалова\Сканировать100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286125" y="1428750"/>
            <a:ext cx="3308350" cy="4705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Семья Гукаловых – 1968 г.</a:t>
            </a:r>
          </a:p>
        </p:txBody>
      </p:sp>
      <p:pic>
        <p:nvPicPr>
          <p:cNvPr id="18434" name="Picture 2" descr="C:\Documents and Settings\Учитель\Рабочий стол\срочно распечатать\Копия Логотип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4929188"/>
            <a:ext cx="2438400" cy="1643062"/>
          </a:xfrm>
        </p:spPr>
      </p:pic>
      <p:pic>
        <p:nvPicPr>
          <p:cNvPr id="18435" name="Picture 1" descr="C:\Documents and Settings\Учитель\Рабочий стол\Распечатать Гукалова\Сканировать100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714500" y="1285875"/>
            <a:ext cx="5354638" cy="3813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Окончание 1- го класса</a:t>
            </a:r>
          </a:p>
        </p:txBody>
      </p:sp>
      <p:pic>
        <p:nvPicPr>
          <p:cNvPr id="19458" name="Picture 2" descr="C:\Documents and Settings\Учитель\Рабочий стол\срочно распечатать\Копия Логотип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5000625"/>
            <a:ext cx="2438400" cy="1643063"/>
          </a:xfrm>
        </p:spPr>
      </p:pic>
      <p:pic>
        <p:nvPicPr>
          <p:cNvPr id="19459" name="Picture 2" descr="C:\Documents and Settings\Учитель\Рабочий стол\Распечатать Гукалова\вед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29125" y="3616325"/>
            <a:ext cx="4525963" cy="3241675"/>
          </a:xfrm>
        </p:spPr>
      </p:pic>
      <p:pic>
        <p:nvPicPr>
          <p:cNvPr id="19460" name="Picture 2" descr="C:\Documents and Settings\Учитель\Рабочий стол\Распечатать Гукалова\оце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357313"/>
            <a:ext cx="4525962" cy="31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Благодарности</a:t>
            </a:r>
          </a:p>
        </p:txBody>
      </p:sp>
      <p:pic>
        <p:nvPicPr>
          <p:cNvPr id="20482" name="Picture 2" descr="C:\Documents and Settings\Учитель\Рабочий стол\срочно распечатать\Копия Логотип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4929188"/>
            <a:ext cx="2438400" cy="1643062"/>
          </a:xfrm>
        </p:spPr>
      </p:pic>
      <p:pic>
        <p:nvPicPr>
          <p:cNvPr id="20483" name="Picture 2" descr="C:\Documents and Settings\Учитель\Рабочий стол\Распечатать Гукалова\благ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786063" y="1363663"/>
            <a:ext cx="4056062" cy="54943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Занятия спортом</a:t>
            </a:r>
          </a:p>
        </p:txBody>
      </p:sp>
      <p:pic>
        <p:nvPicPr>
          <p:cNvPr id="21506" name="Picture 2" descr="C:\Documents and Settings\Учитель\Рабочий стол\срочно распечатать\Копия Логотип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5000625"/>
            <a:ext cx="2438400" cy="1643063"/>
          </a:xfrm>
        </p:spPr>
      </p:pic>
      <p:pic>
        <p:nvPicPr>
          <p:cNvPr id="21507" name="Picture 1" descr="C:\Documents and Settings\Учитель\Рабочий стол\Распечатать Гукалова\Сканировать100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48250" y="1600200"/>
            <a:ext cx="3238500" cy="4525963"/>
          </a:xfrm>
        </p:spPr>
      </p:pic>
      <p:pic>
        <p:nvPicPr>
          <p:cNvPr id="21508" name="Picture 2" descr="C:\Documents and Settings\Учитель\Рабочий стол\Распечатать Гукалова\Сканировать100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5" y="1357313"/>
            <a:ext cx="246380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90</Words>
  <PresentationFormat>Экран (4:3)</PresentationFormat>
  <Paragraphs>29</Paragraphs>
  <Slides>28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Calibri</vt:lpstr>
      <vt:lpstr>Arial</vt:lpstr>
      <vt:lpstr>Times New Roman</vt:lpstr>
      <vt:lpstr>Тема Office</vt:lpstr>
      <vt:lpstr>Слайд 1</vt:lpstr>
      <vt:lpstr>Наш  выпускник –  герой  Александр Гукалов</vt:lpstr>
      <vt:lpstr>Наш  выпускник –  герой  Александр Гукалов</vt:lpstr>
      <vt:lpstr>Переезд  в наш город</vt:lpstr>
      <vt:lpstr>Родной двор в Заречке</vt:lpstr>
      <vt:lpstr>Семья Гукаловых – 1968 г.</vt:lpstr>
      <vt:lpstr>Окончание 1- го класса</vt:lpstr>
      <vt:lpstr>Благодарности</vt:lpstr>
      <vt:lpstr>Занятия спортом</vt:lpstr>
      <vt:lpstr>Лагерь « Сосна»</vt:lpstr>
      <vt:lpstr>Строительство  гаража</vt:lpstr>
      <vt:lpstr>Страницы из личного дневника</vt:lpstr>
      <vt:lpstr>Аттестат об окончании школы № 51  </vt:lpstr>
      <vt:lpstr>Техникум</vt:lpstr>
      <vt:lpstr>Техникум</vt:lpstr>
      <vt:lpstr>Армия</vt:lpstr>
      <vt:lpstr>Письма</vt:lpstr>
      <vt:lpstr>Солдат </vt:lpstr>
      <vt:lpstr>Поздравления</vt:lpstr>
      <vt:lpstr>Письма</vt:lpstr>
      <vt:lpstr> Долг Солдата  </vt:lpstr>
      <vt:lpstr>Плохая весть</vt:lpstr>
      <vt:lpstr>Похороны</vt:lpstr>
      <vt:lpstr>Награды</vt:lpstr>
      <vt:lpstr>Грамота</vt:lpstr>
      <vt:lpstr>Солдат  </vt:lpstr>
      <vt:lpstr>Орден Красной Звезды - посмертно</vt:lpstr>
      <vt:lpstr>Память 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Учитель</cp:lastModifiedBy>
  <cp:revision>15</cp:revision>
  <dcterms:modified xsi:type="dcterms:W3CDTF">2019-02-14T06:29:55Z</dcterms:modified>
</cp:coreProperties>
</file>